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65" r:id="rId6"/>
    <p:sldId id="264" r:id="rId7"/>
    <p:sldId id="267" r:id="rId8"/>
    <p:sldId id="268" r:id="rId9"/>
    <p:sldId id="266" r:id="rId10"/>
    <p:sldId id="270" r:id="rId11"/>
    <p:sldId id="259" r:id="rId12"/>
    <p:sldId id="258" r:id="rId13"/>
    <p:sldId id="260" r:id="rId14"/>
    <p:sldId id="257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3-20T08:00:02.705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2965 568 24575,'0'28'0,"0"3"0,0-7 0,0 5 0,0 6 0,0-5 0,0 18 0,0-10 0,0 11 0,0-7 0,0 7 0,0 1 0,0 1 0,0 4 0,0-4 0,-5-1 0,4 6 0,-8-13 0,3 6 0,-9-12 0,3 3 0,-6-9 0,2 4 0,1-6 0,-3 0 0,3 0 0,-4-5 0,4 4 0,-2-10 0,2 10 0,-4-4 0,0 5 0,-1 0 0,1 0 0,-6 2 0,4-2 0,-18 15 0,10-10 0,-11 11 0,8-14 0,0 1 0,2-6 0,-8 6 0,0-5 0,-7 2 0,0 3 0,2-9 0,-8 5 0,1-6 0,-7 1 0,-1-6 0,1 0 0,-33 0 0,17-10 0,-19 4 0,20-11 0,13 0 0,-5 0 0,-1 0 0,13 0 0,-11 0 0,12 0 0,-6 0 0,6 0 0,2 0 0,0 0 0,5 0 0,-5 0 0,7 0 0,-7 0 0,5 0 0,-5 0 0,7 0 0,-1 0 0,1 0 0,0 0 0,-14 0 0,17 0 0,-9 0 0,19 0 0,-1 0 0,1 0 0,5-4 0,-4-6 0,9 0 0,-9-4 0,9 1 0,-4 3 0,1-3 0,3 3 0,0-3 0,2 3 0,-5-10 0,6 5 0,-9-7 0,16 4 0,-8 0 0,6-5 0,-5 4 0,5-8 0,-3 2 0,5-4 0,-1 0 0,0 0 0,5-6 0,0-2 0,5-5 0,0 0 0,0-1 0,0 1 0,0-19 0,0 14 0,0-14 0,0 18 0,0 7 0,5-5 0,-4 10 0,8-4 0,-3 0 0,4 5 0,0-11 0,0 10 0,5-10 0,1 5 0,5-7 0,6-1 0,-5 2 0,0 4 0,-2-3 0,-9 15 0,15-15 0,-13 15 0,13-11 0,-12 12 0,5-2 0,0 2 0,6-5 0,-4-5 0,10 2 0,-4-4 0,4 5 0,-5 7 0,4-5 0,-11 10 0,11-10 0,-5 10 0,18-14 0,-11 13 0,10-8 0,-6 3 0,1 5 0,1-6 0,3 6 0,-5 1 0,8-7 0,5 3 0,-3-3 0,2 5 0,1 0 0,-5 1 0,37-2 0,-31 2 0,31 3 0,-37 2 0,5 5 0,0 0 0,-5 1 0,4 3 0,-5-2 0,-1 8 0,0-4 0,0 5 0,1 0 0,-1 0 0,-6 0 0,5 0 0,-5 0 0,6 0 0,19 0 0,-14 0 0,9 0 0,-16 0 0,-9 0 0,9 0 0,-9 0 0,4 0 0,-6 0 0,5 0 0,-3 4 0,4 2 0,-6 3 0,0 1 0,0 0 0,0-1 0,0 1 0,-5-1 0,12 5 0,-16-4 0,11 3 0,-13-4 0,-1 0 0,1-1 0,0 1 0,-1 0 0,1 0 0,5 0 0,-4 4 0,3-3 0,1 3 0,-4 0 0,9-2 0,-9 2 0,3 0 0,-4 0 0,0 5 0,0 5 0,2 33 0,-4-6 0,-5 35 0,-6-51 0,-5-2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3-20T09:16:26.646"/>
    </inkml:context>
    <inkml:brush xml:id="br0">
      <inkml:brushProperty name="width" value="0.2" units="cm"/>
      <inkml:brushProperty name="height" value="0.2" units="cm"/>
      <inkml:brushProperty name="color" value="#E71224"/>
    </inkml:brush>
  </inkml:definitions>
  <inkml:trace contextRef="#ctx0" brushRef="#br0">1 395 24575,'0'19'0,"0"-3"0,0-5 0,0-3 0,0-1 0,0 0 0,0 1 0,3-1 0,-2 1 0,5-1 0,-5 1 0,3 0 0,-1 0 0,-2-1 0,2 1 0,1-4 0,-4 3 0,4-3 0,-1 4 0,-2 0 0,3-1 0,-1-2 0,-2 2 0,3-3 0,-1 4 0,-2 0 0,6 0 0,-6-1 0,6-2 0,-6 2 0,6-6 0,-6 6 0,6-6 0,-6 6 0,6-7 0,-3 8 0,4-8 0,0 8 0,-3-4 0,2 4 0,-3 0 0,4-4 0,0 4 0,0-4 0,0 0 0,-3 3 0,2-6 0,-6 6 0,6-2 0,-6 2 0,6-2 0,-3 1 0,1-1 0,2-1 0,-3 3 0,4-6 0,0 6 0,0-2 0,0-1 0,-4 3 0,3-6 0,-2 6 0,2-3 0,1 4 0,0-4 0,-4 3 0,4-6 0,-4 6 0,4-2 0,0-1 0,0 3 0,0-2 0,0-1 0,0 3 0,0-3 0,0 4 0,0-3 0,0 2 0,0-6 0,0 6 0,0-6 0,0 6 0,0-3 0,0 1 0,4-2 0,-3 1 0,7-3 0,-2 6 0,4-6 0,-1 7 0,1-7 0,-5 3 0,12 0 0,-9-3 0,10 8 0,-8-8 0,-1 2 0,1 1 0,0-3 0,-1 3 0,1-4 0,0 4 0,-1-3 0,1 3 0,0-4 0,4 4 0,-3-3 0,4 4 0,-5-5 0,-1 0 0,1 0 0,0 0 0,7 0 0,-5 0 0,5 0 0,-7 0 0,0 0 0,-1 0 0,6 0 0,-4 0 0,4 0 0,-10 3 0,4-2 0,-8 3 0,7 0 0,-7-3 0,4 3 0,-1-4 0,-3 3 0,7-2 0,6 3 0,2-4 0,3 0 0,1 0 0,-9 0 0,3 0 0,-4 0 0,0 4 0,-1-3 0,1 2 0,0-3 0,-5 4 0,4-3 0,-8 2 0,7-3 0,-2 0 0,-1 0 0,4 0 0,-1 0 0,3 0 0,2 0 0,-3 0 0,-1 0 0,1 0 0,0 0 0,-1 0 0,1 0 0,5 0 0,-4 0 0,9 0 0,-10-4 0,10 3 0,-4-3 0,0 4 0,4-4 0,-9 3 0,17-3 0,-11 4 0,7 0 0,-9 0 0,-5 0 0,-1 0 0,1 0 0,0 0 0,-1 0 0,-3 0 0,-2 0 0,-4 0 0,0 0 0,0 0 0,4 0 0,-3 0 0,3 0 0,-4 0 0,4 0 0,-3 0 0,6 0 0,-5 0 0,2 0 0,-4 0 0,0 0 0,0 0 0,0 0 0,0 0 0,-1 0 0,0 0 0,5 0 0,1 0 0,5 0 0,-1 0 0,-3 0 0,2 0 0,-2 0 0,-1 0 0,4 0 0,-8 0 0,7 0 0,-7 0 0,8 0 0,-4 0 0,1 0 0,7 0 0,-6 0 0,8 0 0,-6 0 0,1 0 0,5 0 0,-4 0 0,3 0 0,-4 0 0,0 0 0,-1 0 0,1 0 0,0 0 0,-1 0 0,-3 0 0,2 0 0,-2 0 0,3 0 0,1 0 0,0 0 0,-5 0 0,4 0 0,-4 0 0,8 0 0,-2 0 0,-2 0 0,-1 0 0,-7 0 0,4 0 0,-5 0 0,0 0 0,0 0 0,4 0 0,-3 0 0,3 0 0,0 0 0,-3 0 0,8 0 0,-4 0 0,5 0 0,0 0 0,-1 0 0,1 0 0,3 0 0,-2 0 0,-2 0 0,-1 0 0,-7 0 0,3 0 0,-4 0 0,5 0 0,-4 0 0,7 0 0,-7 0 0,8 0 0,-8 0 0,8 0 0,-8 0 0,7 0 0,-7 0 0,8 0 0,0 0 0,-3 0 0,2 0 0,-4 0 0,-3 0 0,4 0 0,-1 0 0,-3 0 0,7 0 0,-6 0 0,6 0 0,-3 0 0,5 0 0,5 0 0,-4 0 0,4 0 0,-6 0 0,1 0 0,7 0 0,-5 0 0,6 0 0,-13 0 0,3 0 0,-6 0 0,6 0 0,-7 0 0,3 0 0,1 0 0,-4 0 0,3 0 0,0 0 0,-3 0 0,8 0 0,-4 0 0,4 0 0,-3 0 0,-3 0 0,-3 0 0,0 0 0,0 0 0,0 0 0,0 0 0,0 0 0,0 0 0,0 0 0,0 0 0,0 0 0,-1 0 0,1 0 0,-1 0 0,1 0 0,0 0 0,0 0 0,0 0 0,-1 0 0,1 0 0,5 0 0,0-4 0,5 3 0,-5-3 0,4 4 0,-4 0 0,0 0 0,4-4 0,-8 3 0,8-3 0,-8 4 0,3 0 0,0 0 0,2-4 0,-1 3 0,4-3 0,-4 0 0,5 3 0,-1-7 0,1 7 0,0-7 0,-1 7 0,1-7 0,0 7 0,-1-7 0,1 7 0,-5-7 0,4 8 0,-4-4 0,1 0 0,2 3 0,1-2 0,-3-1 0,6 3 0,-10-2 0,6-1 0,-7 3 0,3-3 0,1 4 0,-4 0 0,3 0 0,-4-4 0,0 3 0,0-2 0,0 3 0,0 0 0,-1-4 0,1 4 0,-1-4 0,1 1 0,0 2 0,5-7 0,-4 4 0,7-1 0,-7-2 0,8 6 0,-4-3 0,1 1 0,-2 2 0,-4-3 0,0 0 0,0 4 0,0-4 0,0 4 0,-4-3 0,3 2 0,-3-2 0,4-1 0,0-1 0,0-3 0,4 0 0,2-1 0,-1 1 0,4-1 0,-4 0 0,0 1 0,0-1 0,-5 5 0,0 0 0,0 4 0,-1 0 0,-2-3 0,-2-4 0,0-2 0,2-2 0,3-1 0,4-2 0,-2 1 0,3-4 0,-5 3 0,0 1 0,1 1 0,-1 3 0,0 1 0,0 4 0,-4-3 0,0 3 0,-4-4 0,0 1 0,0-1 0,0 0 0,0 0 0,0 0 0,0 0 0,0 0 0,0 0 0,0 1 0,0-1 0,0 0 0,0 1 0,0-1 0,0 0 0,0 0 0,0-1 0,-4 2 0,4-2 0,-7 5 0,6-3 0,-3 2 0,0 1 0,4-3 0,-7 6 0,6-6 0,-6 6 0,6-6 0,-6 6 0,3-6 0,-4 2 0,0 1 0,1-3 0,-1 6 0,0-2 0,0-1 0,0 3 0,0-6 0,-4 6 0,6-6 0,-5 7 0,6-4 0,-3 4 0,4-4 0,-4 3 0,4-6 0,-4 6 0,0-6 0,0 7 0,0-7 0,0 6 0,0-2 0,0-1 0,0 3 0,0-6 0,0 6 0,0-3 0,0 1 0,0 2 0,0-6 0,0 6 0,3-7 0,-2 8 0,2-4 0,-3 0 0,0 3 0,0-2 0,0-1 0,0 3 0,0-6 0,-4 6 0,3-2 0,-4-1 0,5 3 0,0-6 0,-4 6 0,2-3 0,-2 1 0,4 2 0,0-6 0,0 6 0,0-3 0,-1 4 0,-14-7 0,11 5 0,-11-5 0,15 3 0,0 4 0,0-4 0,0 4 0,0 0 0,3-4 0,-2 3 0,3-2 0,-4-1 0,0 4 0,0-4 0,0 4 0,0 0 0,0 0 0,-4 0 0,2 0 0,-2 0 0,0 0 0,2 0 0,-2 0 0,0 0 0,2-3 0,-2 2 0,4-3 0,0 4 0,0 0 0,0 0 0,0 0 0,0 0 0,0 0 0,0 0 0,0 0 0,-1 0 0,1 0 0,0 0 0,-4 0 0,3-4 0,-8 4 0,3-4 0,1 4 0,-4 0 0,4-4 0,-1 3 0,-2-3 0,6 4 0,-6-4 0,7 3 0,-4-3 0,5 4 0,-4-4 0,3 3 0,-4-3 0,5 4 0,0 0 0,-8-4 0,2 3 0,-4-3 0,6 4 0,4-3 0,0 2 0,0-3 0,0 4 0,0-4 0,0 4 0,-1-8 0,1 7 0,0-2 0,0 3 0,-4-4 0,3 3 0,-2-2 0,3 3 0,0-4 0,0 3 0,-8-6 0,6 6 0,-6-6 0,7 6 0,1-2 0,0-1 0,0 3 0,0-3 0,0 4 0,0 0 0,0 0 0,0-3 0,0 2 0,0-3 0,0 4 0,0 0 0,0 0 0,0 0 0,-5 0 0,4 0 0,-3-3 0,-1 2 0,4-3 0,-3 4 0,-1 0 0,4 0 0,-3 0 0,4 0 0,0 0 0,0 0 0,-8 0 0,6 0 0,-5 0 0,7 0 0,0 0 0,0 0 0,0 0 0,-5 0 0,4 0 0,-3 0 0,4 0 0,-1 0 0,1 0 0,0 0 0,0 0 0,0 0 0,0 0 0,-4 0 0,2 0 0,-2 0 0,4 0 0,0 0 0,0 0 0,-1 0 0,1 0 0,0 0 0,0 0 0,-4 0 0,3 0 0,-4 0 0,5 0 0,0 0 0,-4 0 0,3 0 0,-2 0 0,2 0 0,1 0 0,0 0 0,0 0 0,0 0 0,0 0 0,-4 0 0,2 0 0,-2 0 0,4 0 0,0 0 0,0 0 0,0 0 0,-5 0 0,4 0 0,-8 0 0,8 0 0,-11 0 0,5 0 0,-2 0 0,1 0 0,6 0 0,-6 0 0,2 0 0,-4 0 0,5 0 0,-4 0 0,4 4 0,-1-3 0,-2 3 0,2-4 0,1 0 0,-4 0 0,4 0 0,0 0 0,1 0 0,4 0 0,0 0 0,0 0 0,0 0 0,0 0 0,-1 0 0,1 0 0,0 0 0,0 0 0,0 0 0,-11 0 0,3 0 0,-4 0 0,8 0 0,3 0 0,1 0 0,0 0 0,0 0 0,0 0 0,-4 0 0,2 0 0,-2 0 0,4 0 0,0 0 0,-5 0 0,4 0 0,-3 0 0,-1 0 0,4 0 0,-7 0 0,2 0 0,1 0 0,-4 0 0,3 0 0,1 0 0,-4 0 0,4 0 0,-5 0 0,0 0 0,0 0 0,1 0 0,-1 0 0,0 0 0,0 0 0,0 0 0,1 0 0,-1 0 0,0 0 0,5 0 0,-4 0 0,0 0 0,-2 0 0,2 0 0,0 0 0,8 0 0,-3 0 0,4 0 0,-1 0 0,1 0 0,0 0 0,0 0 0,0 0 0,-2 0 0,-3 0 0,-4 0 0,0 0 0,-1 0 0,0 0 0,5 0 0,0 0 0,1 0 0,3 0 0,-4 0 0,5 0 0,0 0 0,0 0 0,0 0 0,0 0 0,0 0 0,-1 0 0,1 0 0,0 0 0,0-4 0,0 4 0,0-4 0,0 4 0,0 0 0,0 0 0,0-4 0,-1 3 0,1-2 0,0 3 0,0-4 0,0 3 0,0-2 0,0 3 0,0 0 0,0 0 0,0 0 0,0 0 0,0-4 0,0 3 0,0-2 0,0 3 0,0 0 0,0 0 0,0-3 0,-1 2 0,1-3 0,-4 4 0,3 0 0,-4 0 0,5 0 0,0 0 0,0 0 0,-4 0 0,3 0 0,-4 0 0,5 0 0,0 0 0,0 0 0,0 0 0,0 0 0,0 0 0,0 0 0,0 0 0,0 0 0,0 0 0,0 0 0,0 0 0,0 0 0,0 0 0,0 0 0,0 0 0,0 0 0,0 0 0,-4 0 0,2 0 0,-6 0 0,7 0 0,-8 0 0,8 0 0,-8 0 0,8 0 0,-8 0 0,4 0 0,-5 0 0,0 0 0,0 0 0,0 0 0,-4 0 0,3 0 0,-4 0 0,0 0 0,4 0 0,-4 0 0,5 0 0,0 0 0,1 0 0,-6 0 0,-1 0 0,0 0 0,-4 0 0,-4 0 0,0 0 0,0 4 0,10-3 0,4 3 0,4-4 0,2 0 0,4 0 0,0 3 0,0-2 0,0 3 0,0-1 0,-1-2 0,1 3 0,-4 0 0,3-3 0,-8 7 0,4-4 0,-10 6 0,4-1 0,-9-4 0,9 3 0,-9-3 0,9 4 0,-9 1 0,9-2 0,-4 2 0,5-1 0,-7 3 0,5-6 0,-6 6 0,13-8 0,-4 5 0,8-4 0,-12 2 0,11-6 0,-6 6 0,8-6 0,0 6 0,0-6 0,-4 6 0,3-6 0,-4 7 0,1-7 0,-1 9 0,0-8 0,1 9 0,0-6 0,2-1 0,-2 4 0,4-4 0,0 1 0,0 2 0,0-3 0,-1 4 0,-3-4 0,3 7 0,-4-9 0,5 5 0,4-3 0,-3-4 0,2 4 0,1 0 0,0 0 0,4 4 0,-3-1 0,-2 1 0,1 0 0,-3 0 0,6-1 0,-3 1 0,1-4 0,2 3 0,-2-3 0,3 3 0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29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704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24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652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025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252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43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84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2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887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57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10400-0ED9-4475-9F2D-A73040A48688}" type="datetimeFigureOut">
              <a:rPr lang="en-US" smtClean="0"/>
              <a:t>3/20/19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11AD8-3352-427E-A13C-FD972D1564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586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customXml" Target="../ink/ink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Stone’s threatening post to Amy Berman Jackson on Instagram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6967" y="4657753"/>
            <a:ext cx="4089861" cy="1477040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" pitchFamily="2" charset="0"/>
              </a:rPr>
              <a:t>Naga Vamsi Krishna Pabbisetty</a:t>
            </a:r>
          </a:p>
          <a:p>
            <a:pPr algn="l"/>
            <a:r>
              <a:rPr lang="en-US" dirty="0">
                <a:latin typeface="Times" pitchFamily="2" charset="0"/>
              </a:rPr>
              <a:t>March-20-2019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678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D7CCA-80F7-544B-A385-6E1BC778A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" pitchFamily="2" charset="0"/>
              </a:rPr>
              <a:t>Mementos for #</a:t>
            </a:r>
            <a:r>
              <a:rPr lang="en-US" dirty="0" err="1">
                <a:latin typeface="Times" pitchFamily="2" charset="0"/>
              </a:rPr>
              <a:t>rogerstonedidnothingwrong</a:t>
            </a:r>
            <a:endParaRPr lang="en-US" dirty="0">
              <a:latin typeface="Times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CD5054-62AD-7C47-BCA9-10B5652A0FC8}"/>
              </a:ext>
            </a:extLst>
          </p:cNvPr>
          <p:cNvSpPr/>
          <p:nvPr/>
        </p:nvSpPr>
        <p:spPr>
          <a:xfrm>
            <a:off x="1248937" y="6381582"/>
            <a:ext cx="69434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" pitchFamily="2" charset="0"/>
              </a:rPr>
              <a:t>https://</a:t>
            </a:r>
            <a:r>
              <a:rPr lang="en-US" dirty="0" err="1">
                <a:latin typeface="Times" pitchFamily="2" charset="0"/>
              </a:rPr>
              <a:t>www.instagram.com</a:t>
            </a:r>
            <a:r>
              <a:rPr lang="en-US" dirty="0">
                <a:latin typeface="Times" pitchFamily="2" charset="0"/>
              </a:rPr>
              <a:t>/explore/tags/</a:t>
            </a:r>
            <a:r>
              <a:rPr lang="en-US" dirty="0" err="1">
                <a:latin typeface="Times" pitchFamily="2" charset="0"/>
              </a:rPr>
              <a:t>rogerstonedidnothingwrong</a:t>
            </a:r>
            <a:r>
              <a:rPr lang="en-US" dirty="0">
                <a:latin typeface="Times" pitchFamily="2" charset="0"/>
              </a:rPr>
              <a:t>/</a:t>
            </a:r>
          </a:p>
        </p:txBody>
      </p:sp>
      <p:pic>
        <p:nvPicPr>
          <p:cNvPr id="6" name="Picture 5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45F2E5B8-F10D-0942-B4F5-4FF388022E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8937" y="1098331"/>
            <a:ext cx="5977053" cy="517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803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021" y="74179"/>
            <a:ext cx="9749444" cy="109791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Stone’s apology to Judge Jackson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53935" y="6517177"/>
            <a:ext cx="38058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https://twitter.com/NatashaBertrand/status/1097649860990390272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934" y="1172094"/>
            <a:ext cx="3900997" cy="534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721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9665" y="0"/>
            <a:ext cx="10464337" cy="1163782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Judge Jackson registers a complaint against Roger Stone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4189" y="1225824"/>
            <a:ext cx="6313799" cy="5224852"/>
          </a:xfrm>
        </p:spPr>
      </p:pic>
      <p:sp>
        <p:nvSpPr>
          <p:cNvPr id="4" name="TextBox 3"/>
          <p:cNvSpPr txBox="1"/>
          <p:nvPr/>
        </p:nvSpPr>
        <p:spPr>
          <a:xfrm>
            <a:off x="1820487" y="6450676"/>
            <a:ext cx="38058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https://twitter.com/NatashaBertrand/status/1097880949935800320</a:t>
            </a:r>
          </a:p>
        </p:txBody>
      </p:sp>
    </p:spTree>
    <p:extLst>
      <p:ext uri="{BB962C8B-B14F-4D97-AF65-F5344CB8AC3E}">
        <p14:creationId xmlns:p14="http://schemas.microsoft.com/office/powerpoint/2010/main" val="3643842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56" y="0"/>
            <a:ext cx="9993577" cy="814647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Steve Herman’s reference to both the posts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29047" y="6417425"/>
            <a:ext cx="3326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https://twitter.com/W7VOA/status/1097649667343638533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56" y="940203"/>
            <a:ext cx="5222071" cy="5477222"/>
          </a:xfrm>
        </p:spPr>
      </p:pic>
    </p:spTree>
    <p:extLst>
      <p:ext uri="{BB962C8B-B14F-4D97-AF65-F5344CB8AC3E}">
        <p14:creationId xmlns:p14="http://schemas.microsoft.com/office/powerpoint/2010/main" val="565249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8596" y="0"/>
            <a:ext cx="10505902" cy="864524"/>
          </a:xfrm>
        </p:spPr>
        <p:txBody>
          <a:bodyPr>
            <a:normAutofit/>
          </a:bodyPr>
          <a:lstStyle/>
          <a:p>
            <a:r>
              <a:rPr lang="en-US" dirty="0">
                <a:latin typeface="Times" pitchFamily="2" charset="0"/>
              </a:rPr>
              <a:t>Roger Stone’s response to the Journalist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454" y="1030505"/>
            <a:ext cx="4574651" cy="55074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35203" y="6537923"/>
            <a:ext cx="33265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https://twitter.com/W7VOA/status/1097649667343638533</a:t>
            </a:r>
          </a:p>
        </p:txBody>
      </p:sp>
    </p:spTree>
    <p:extLst>
      <p:ext uri="{BB962C8B-B14F-4D97-AF65-F5344CB8AC3E}">
        <p14:creationId xmlns:p14="http://schemas.microsoft.com/office/powerpoint/2010/main" val="28181136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E7F85-6AE1-3943-899B-8B3271F1E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" pitchFamily="2" charset="0"/>
              </a:rPr>
              <a:t>Judge tightens the gag order on Roger Stone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448BD-E22D-EF4D-93ED-221D48185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" pitchFamily="2" charset="0"/>
              </a:rPr>
              <a:t>Feb-21-2019 – Judge Jackson tightens the gag order</a:t>
            </a:r>
          </a:p>
          <a:p>
            <a:r>
              <a:rPr lang="en-US" dirty="0">
                <a:latin typeface="Times" pitchFamily="2" charset="0"/>
              </a:rPr>
              <a:t>Roger Stone cannot speak about his case in public anymore</a:t>
            </a:r>
          </a:p>
        </p:txBody>
      </p:sp>
    </p:spTree>
    <p:extLst>
      <p:ext uri="{BB962C8B-B14F-4D97-AF65-F5344CB8AC3E}">
        <p14:creationId xmlns:p14="http://schemas.microsoft.com/office/powerpoint/2010/main" val="1806492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5964" y="1"/>
            <a:ext cx="10397836" cy="964276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	Roger Stone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95302" y="6176963"/>
            <a:ext cx="43226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   https://www.instagram.com/rogerjstonejr/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302" y="964277"/>
            <a:ext cx="6126480" cy="527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430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Trial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Accused of being one among the people who meddled with 2016 US Elections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Accused of being in contact with the Russian hacker/Russian disinformation campaign and being in contact with Julian Assange, founder of WikiLeaks during the elections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Sometimes called as a “Trickster”</a:t>
            </a:r>
          </a:p>
        </p:txBody>
      </p:sp>
    </p:spTree>
    <p:extLst>
      <p:ext uri="{BB962C8B-B14F-4D97-AF65-F5344CB8AC3E}">
        <p14:creationId xmlns:p14="http://schemas.microsoft.com/office/powerpoint/2010/main" val="869495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Amy Berman Jackson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Appointed as a Federal Judge by Barack Obama in 2010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January 2019, she was assigned the case of Roger Stone who is indicted of seven counts including false statements, obstruction, and witness tampering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Imposed a limited gag order on Roger Stone on Feb 15, this year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Twitter, Facebook or Instagram accounts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5048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Timeline of events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2319251" y="430599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156726" y="1573632"/>
            <a:ext cx="34002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Judge Jackson Imposes a limited gag order on Roger Stone,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he can discuss his case in public anywhere except in DC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1301" y="1633089"/>
            <a:ext cx="5468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56726" y="2222541"/>
            <a:ext cx="5003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 uploads picture of the Judge 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a crosshair(considered as a threat) and calls “Robert Mueller” as a hitman in </a:t>
            </a:r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Instagram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90945" y="2233932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Morning 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947649" y="1756200"/>
            <a:ext cx="2" cy="34664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947651" y="1756200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947650" y="2403249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947650" y="3188760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2156727" y="3003454"/>
            <a:ext cx="4924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Later he removes the post and adds another picture of Judge Jackson without the crosshair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(without referring to “Robert Mueller” as hitman) and later deletes this post as well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90945" y="3081035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cxnSp>
        <p:nvCxnSpPr>
          <p:cNvPr id="27" name="Straight Connector 26"/>
          <p:cNvCxnSpPr/>
          <p:nvPr/>
        </p:nvCxnSpPr>
        <p:spPr>
          <a:xfrm>
            <a:off x="947649" y="3869904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156726" y="3746793"/>
            <a:ext cx="35108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Lawyers sends an apology to the Judge Jackson on his behalf</a:t>
            </a:r>
          </a:p>
        </p:txBody>
      </p:sp>
      <p:cxnSp>
        <p:nvCxnSpPr>
          <p:cNvPr id="29" name="Straight Connector 28"/>
          <p:cNvCxnSpPr/>
          <p:nvPr/>
        </p:nvCxnSpPr>
        <p:spPr>
          <a:xfrm>
            <a:off x="947649" y="4587569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156726" y="4470109"/>
            <a:ext cx="33538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 Lawyers sends an apology to Judge Jackson on his behalf</a:t>
            </a:r>
          </a:p>
        </p:txBody>
      </p:sp>
      <p:cxnSp>
        <p:nvCxnSpPr>
          <p:cNvPr id="31" name="Straight Connector 30"/>
          <p:cNvCxnSpPr/>
          <p:nvPr/>
        </p:nvCxnSpPr>
        <p:spPr>
          <a:xfrm>
            <a:off x="947649" y="5222607"/>
            <a:ext cx="12090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90942" y="3747461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90943" y="4462764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18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90943" y="5068231"/>
            <a:ext cx="65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rgbClr val="FF0000"/>
                </a:solidFill>
              </a:rPr>
              <a:t>Feb 21</a:t>
            </a:r>
          </a:p>
          <a:p>
            <a:r>
              <a:rPr lang="en-US" sz="1000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156726" y="5022552"/>
            <a:ext cx="32816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Judge Jackson tightens the gag order,</a:t>
            </a: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he cannot speak about the case in public/social media</a:t>
            </a:r>
          </a:p>
        </p:txBody>
      </p:sp>
    </p:spTree>
    <p:extLst>
      <p:ext uri="{BB962C8B-B14F-4D97-AF65-F5344CB8AC3E}">
        <p14:creationId xmlns:p14="http://schemas.microsoft.com/office/powerpoint/2010/main" val="2019429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338" y="1"/>
            <a:ext cx="10440784" cy="109728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 Account - Suspended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48" y="1097281"/>
            <a:ext cx="11169195" cy="51538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9338" y="6375862"/>
            <a:ext cx="418736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https://web.archive.org/web/20170928135903/https:/twitter.com/rogerjstonejr</a:t>
            </a:r>
          </a:p>
        </p:txBody>
      </p:sp>
    </p:spTree>
    <p:extLst>
      <p:ext uri="{BB962C8B-B14F-4D97-AF65-F5344CB8AC3E}">
        <p14:creationId xmlns:p14="http://schemas.microsoft.com/office/powerpoint/2010/main" val="3322963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9215" y="1"/>
            <a:ext cx="10356272" cy="96427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Available Instagram mementos of Roger Stone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15" y="798567"/>
            <a:ext cx="7786795" cy="55929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88721" y="6373067"/>
            <a:ext cx="48045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https://web.archive.org/web/20190801000000*/https://www.instagram.com/rogerjstonejr/</a:t>
            </a:r>
          </a:p>
        </p:txBody>
      </p:sp>
    </p:spTree>
    <p:extLst>
      <p:ext uri="{BB962C8B-B14F-4D97-AF65-F5344CB8AC3E}">
        <p14:creationId xmlns:p14="http://schemas.microsoft.com/office/powerpoint/2010/main" val="1643951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6E3A9-D3A2-274B-8EF6-9D8FEFC88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5674" y="0"/>
            <a:ext cx="10826325" cy="1293541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information about Roger Stone on Politwoops </a:t>
            </a:r>
          </a:p>
        </p:txBody>
      </p:sp>
      <p:pic>
        <p:nvPicPr>
          <p:cNvPr id="5" name="Picture 4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F67E681A-4B50-7543-8D7D-E661A522D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388" y="1214051"/>
            <a:ext cx="7867196" cy="50733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2DFED7-0725-2049-AE09-409B785A3C72}"/>
              </a:ext>
            </a:extLst>
          </p:cNvPr>
          <p:cNvSpPr txBox="1"/>
          <p:nvPr/>
        </p:nvSpPr>
        <p:spPr>
          <a:xfrm>
            <a:off x="1934388" y="6398945"/>
            <a:ext cx="46281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</a:t>
            </a:r>
            <a:r>
              <a:rPr lang="en-US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projects.propublica.org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politwoops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/index?utf8=%E2%9C%93&amp;q=</a:t>
            </a:r>
            <a:r>
              <a:rPr lang="en-US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rogerjstonejr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0395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1723" y="65867"/>
            <a:ext cx="10156767" cy="105635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Roger Stone’s Threatening post on Instagram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2233" y="1122219"/>
            <a:ext cx="7045685" cy="50171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27812" y="6409113"/>
            <a:ext cx="32079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https://twitter.com/W7VOA/status/1097603079048962051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C8BE8B9-6034-1748-93C7-DCC6BA7DF9FF}"/>
                  </a:ext>
                </a:extLst>
              </p14:cNvPr>
              <p14:cNvContentPartPr/>
              <p14:nvPr/>
            </p14:nvContentPartPr>
            <p14:xfrm>
              <a:off x="1991652" y="1178491"/>
              <a:ext cx="1130760" cy="8542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C8BE8B9-6034-1748-93C7-DCC6BA7DF9F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55652" y="1142491"/>
                <a:ext cx="1202400" cy="9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768C007-D15A-2B40-8511-41581320EE9D}"/>
                  </a:ext>
                </a:extLst>
              </p14:cNvPr>
              <p14:cNvContentPartPr/>
              <p14:nvPr/>
            </p14:nvContentPartPr>
            <p14:xfrm>
              <a:off x="6726732" y="4464931"/>
              <a:ext cx="1893240" cy="36576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768C007-D15A-2B40-8511-41581320EE9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91092" y="4428931"/>
                <a:ext cx="1964880" cy="43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28087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799</TotalTime>
  <Words>466</Words>
  <Application>Microsoft Macintosh PowerPoint</Application>
  <PresentationFormat>Widescreen</PresentationFormat>
  <Paragraphs>57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Times</vt:lpstr>
      <vt:lpstr>Times New Roman</vt:lpstr>
      <vt:lpstr>Office Theme</vt:lpstr>
      <vt:lpstr>Roger Stone’s threatening post to Amy Berman Jackson on Instagram</vt:lpstr>
      <vt:lpstr> Roger Stone</vt:lpstr>
      <vt:lpstr>In Trial</vt:lpstr>
      <vt:lpstr>Amy Berman Jackson</vt:lpstr>
      <vt:lpstr>Timeline of events</vt:lpstr>
      <vt:lpstr>Twitter Account - Suspended</vt:lpstr>
      <vt:lpstr>Available Instagram mementos of Roger Stone</vt:lpstr>
      <vt:lpstr>No information about Roger Stone on Politwoops </vt:lpstr>
      <vt:lpstr>Roger Stone’s Threatening post on Instagram</vt:lpstr>
      <vt:lpstr>Mementos for #rogerstonedidnothingwrong</vt:lpstr>
      <vt:lpstr>Roger Stone’s apology to Judge Jackson</vt:lpstr>
      <vt:lpstr>Judge Jackson registers a complaint against Roger Stone</vt:lpstr>
      <vt:lpstr>Steve Herman’s reference to both the posts</vt:lpstr>
      <vt:lpstr>Roger Stone’s response to the Journalist</vt:lpstr>
      <vt:lpstr>Judge tightens the gag order on Roger Stone </vt:lpstr>
    </vt:vector>
  </TitlesOfParts>
  <Company>Old Dominion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naga pabbisetty</dc:creator>
  <cp:lastModifiedBy>Naga Vamsi Krishna Pabbisetty</cp:lastModifiedBy>
  <cp:revision>31</cp:revision>
  <dcterms:created xsi:type="dcterms:W3CDTF">2019-03-19T19:36:33Z</dcterms:created>
  <dcterms:modified xsi:type="dcterms:W3CDTF">2019-03-20T09:43:24Z</dcterms:modified>
</cp:coreProperties>
</file>

<file path=docProps/thumbnail.jpeg>
</file>